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પહેલા લાઇટનો ખૂબ જ પાતળો પડ</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તેને સૂકવવા દો, પછી હળવા ગ્રે ઉમેરો</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તેને સૂકવવા દો, પછી ડાર્ક ગ્રે ઉમેરો</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 પછી ઘાટા ગ્રે ઉમેરો</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સંદર્ભ છબી</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અહીં રંગ કરો</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વોટરકલર પેઇન્ટિંગ બેઝિક્સ - એપલ</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જ્યારે તમે પ્રકાશથી અંધારામાં રંગ કરો છો ત્યારે વોટરકલર શ્રેષ્ઠ કામ કરે છે. આ ડ્રોઇંગની વિરુદ્ધ છે. આ વર્કશીટ તમને વસ્તુઓમાં પ્રકાશ અને શ્યામના વિવિધ આકારો જોવામાં મદદ કરવા માટે છે. જો આ તમારી પ્રથમ વખત છે, તો ફક્ત સમાન રંગના પાતળા સ્તરોનો ઉપયોગ કરો. નહિંતર, હળવા નારંગી જેવા ગરમ રંગમાંથી ઘેરા જાંબલી જેવા ઠંડા રંગમાં જવાનો પ્રયાસ કરો. </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વોટરકલર પેઇન્ટિંગ બેઝિક્સ - નારંગી</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જ્યારે તમે પ્રકાશથી અંધારામાં રંગ કરો છો ત્યારે વોટરકલર શ્રેષ્ઠ કામ કરે છે. આ ડ્રોઇંગની વિરુદ્ધ છે. આ વર્કશીટ તમને વસ્તુઓમાં પ્રકાશ અને શ્યામના વિવિધ આકારો જોવામાં મદદ કરવા માટે છે. જો આ તમારી પ્રથમ વખત છે, તો ફક્ત એક જ રંગના પાતળા સ્તરોનો ઉપયોગ કરો. નહિંતર, હળવા નારંગી જેવા ગરમ રંગમાંથી ઘેરા જાંબલી જેવા ઠંડા રંગમાં જવાનો પ્રયાસ કરો. </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પહેલા લાઇટનો ખૂબ જ પાતળો પડ</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તેને સૂકવવા દો, પછી હળવા ગ્રે ઉમેરો</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સંદર્ભ છબી</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અહીં રંગ કરો</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તેને સૂકવવા દો, પછી ડાર્ક ગ્રે ઉમેરો</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 પછી ઘાટા ગ્રે ઉમેરો</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